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5" r:id="rId3"/>
    <p:sldId id="276" r:id="rId4"/>
    <p:sldId id="277" r:id="rId5"/>
    <p:sldId id="280" r:id="rId6"/>
    <p:sldId id="296" r:id="rId7"/>
    <p:sldId id="279" r:id="rId8"/>
    <p:sldId id="263" r:id="rId9"/>
    <p:sldId id="297" r:id="rId10"/>
    <p:sldId id="298" r:id="rId11"/>
    <p:sldId id="299" r:id="rId12"/>
    <p:sldId id="300" r:id="rId13"/>
    <p:sldId id="302" r:id="rId14"/>
    <p:sldId id="303" r:id="rId15"/>
    <p:sldId id="301" r:id="rId16"/>
    <p:sldId id="304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09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68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53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72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30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27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259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13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82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58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26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72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15559"/>
            <a:ext cx="1428750" cy="14287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3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 droite 4"/>
          <p:cNvSpPr/>
          <p:nvPr/>
        </p:nvSpPr>
        <p:spPr>
          <a:xfrm>
            <a:off x="2240506" y="3890009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22" name="Arc 21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rc 22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678990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7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317160" y="31336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endParaRPr lang="fr-FR" sz="3600" dirty="0"/>
          </a:p>
        </p:txBody>
      </p:sp>
      <p:sp>
        <p:nvSpPr>
          <p:cNvPr id="26" name="ZoneTexte 25"/>
          <p:cNvSpPr txBox="1"/>
          <p:nvPr/>
        </p:nvSpPr>
        <p:spPr>
          <a:xfrm>
            <a:off x="3712092" y="31448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313693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</a:t>
            </a:r>
            <a:endParaRPr lang="fr-FR" sz="3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3682457" y="367938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937000" y="367938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907953" y="2298446"/>
            <a:ext cx="4008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Dans </a:t>
            </a:r>
            <a:r>
              <a:rPr lang="fr-FR" sz="2800" dirty="0" smtClean="0">
                <a:solidFill>
                  <a:srgbClr val="00B050"/>
                </a:solidFill>
              </a:rPr>
              <a:t>22</a:t>
            </a:r>
            <a:r>
              <a:rPr lang="fr-FR" sz="2800" dirty="0" smtClean="0"/>
              <a:t> combien de fois 5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7202020" y="3387929"/>
            <a:ext cx="318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Qu’est-ce qui fait </a:t>
            </a:r>
            <a:r>
              <a:rPr lang="fr-FR" sz="2800" dirty="0" smtClean="0">
                <a:solidFill>
                  <a:srgbClr val="00B050"/>
                </a:solidFill>
              </a:rPr>
              <a:t>22</a:t>
            </a:r>
            <a:r>
              <a:rPr lang="fr-FR" sz="2800" dirty="0" smtClean="0"/>
              <a:t> </a:t>
            </a:r>
          </a:p>
          <a:p>
            <a:r>
              <a:rPr lang="fr-FR" sz="2800" dirty="0" smtClean="0"/>
              <a:t>dans la table de 5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68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 droite 4"/>
          <p:cNvSpPr/>
          <p:nvPr/>
        </p:nvSpPr>
        <p:spPr>
          <a:xfrm>
            <a:off x="2274801" y="3921187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22" name="Arc 21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rc 22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678990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5" name="ZoneTexte 24"/>
          <p:cNvSpPr txBox="1"/>
          <p:nvPr/>
        </p:nvSpPr>
        <p:spPr>
          <a:xfrm>
            <a:off x="3317160" y="31336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endParaRPr lang="fr-FR" sz="3600" dirty="0"/>
          </a:p>
        </p:txBody>
      </p:sp>
      <p:sp>
        <p:nvSpPr>
          <p:cNvPr id="26" name="ZoneTexte 25"/>
          <p:cNvSpPr txBox="1"/>
          <p:nvPr/>
        </p:nvSpPr>
        <p:spPr>
          <a:xfrm>
            <a:off x="3712092" y="31448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313693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</a:t>
            </a:r>
            <a:endParaRPr lang="fr-FR" sz="3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3682457" y="367938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937000" y="367938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323678" y="3013246"/>
            <a:ext cx="5215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4</a:t>
            </a:r>
            <a:r>
              <a:rPr lang="fr-FR" sz="2800" dirty="0" smtClean="0"/>
              <a:t> fois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4</a:t>
            </a:r>
            <a:r>
              <a:rPr lang="fr-FR" sz="2800" dirty="0" smtClean="0"/>
              <a:t> x</a:t>
            </a:r>
            <a:r>
              <a:rPr lang="fr-FR" sz="2800" dirty="0" smtClean="0">
                <a:solidFill>
                  <a:srgbClr val="7030A0"/>
                </a:solidFill>
              </a:rPr>
              <a:t> 5</a:t>
            </a:r>
            <a:r>
              <a:rPr lang="fr-FR" sz="2800" dirty="0" smtClean="0"/>
              <a:t> = 20        </a:t>
            </a:r>
          </a:p>
          <a:p>
            <a:r>
              <a:rPr lang="fr-FR" sz="2800" dirty="0" smtClean="0"/>
              <a:t>pour aller à </a:t>
            </a:r>
            <a:r>
              <a:rPr lang="fr-FR" sz="2800" dirty="0" smtClean="0">
                <a:solidFill>
                  <a:srgbClr val="00B050"/>
                </a:solidFill>
              </a:rPr>
              <a:t>22</a:t>
            </a:r>
            <a:r>
              <a:rPr lang="fr-FR" sz="2800" dirty="0" smtClean="0"/>
              <a:t> reste  </a:t>
            </a:r>
            <a:r>
              <a:rPr lang="fr-FR" sz="2800" dirty="0" smtClean="0">
                <a:solidFill>
                  <a:srgbClr val="0070C0"/>
                </a:solidFill>
              </a:rPr>
              <a:t>2</a:t>
            </a:r>
          </a:p>
          <a:p>
            <a:endParaRPr lang="fr-FR" sz="2800" dirty="0" smtClean="0"/>
          </a:p>
        </p:txBody>
      </p:sp>
      <p:sp>
        <p:nvSpPr>
          <p:cNvPr id="31" name="ZoneTexte 30"/>
          <p:cNvSpPr txBox="1"/>
          <p:nvPr/>
        </p:nvSpPr>
        <p:spPr>
          <a:xfrm>
            <a:off x="3937000" y="421455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</a:rPr>
              <a:t>2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029705" y="338257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4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40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 droite 4"/>
          <p:cNvSpPr/>
          <p:nvPr/>
        </p:nvSpPr>
        <p:spPr>
          <a:xfrm>
            <a:off x="2242140" y="4425182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</a:t>
            </a:r>
            <a:r>
              <a:rPr lang="fr-FR" sz="3600" dirty="0" smtClean="0">
                <a:solidFill>
                  <a:srgbClr val="00B050"/>
                </a:solidFill>
              </a:rPr>
              <a:t>3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22" name="Arc 21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rc 22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678990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5" name="ZoneTexte 24"/>
          <p:cNvSpPr txBox="1"/>
          <p:nvPr/>
        </p:nvSpPr>
        <p:spPr>
          <a:xfrm>
            <a:off x="3317160" y="31336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endParaRPr lang="fr-FR" sz="3600" dirty="0"/>
          </a:p>
        </p:txBody>
      </p:sp>
      <p:sp>
        <p:nvSpPr>
          <p:cNvPr id="26" name="ZoneTexte 25"/>
          <p:cNvSpPr txBox="1"/>
          <p:nvPr/>
        </p:nvSpPr>
        <p:spPr>
          <a:xfrm>
            <a:off x="3712092" y="31448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313693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</a:t>
            </a:r>
            <a:endParaRPr lang="fr-FR" sz="3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3682457" y="367938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18" name="ZoneTexte 17"/>
          <p:cNvSpPr txBox="1"/>
          <p:nvPr/>
        </p:nvSpPr>
        <p:spPr>
          <a:xfrm>
            <a:off x="3937000" y="367938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31" name="ZoneTexte 30"/>
          <p:cNvSpPr txBox="1"/>
          <p:nvPr/>
        </p:nvSpPr>
        <p:spPr>
          <a:xfrm>
            <a:off x="3937000" y="421455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</a:rPr>
              <a:t>2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813074" y="2490026"/>
            <a:ext cx="2521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Je descends le </a:t>
            </a:r>
            <a:r>
              <a:rPr lang="fr-FR" sz="2800" dirty="0" smtClean="0">
                <a:solidFill>
                  <a:srgbClr val="00B050"/>
                </a:solidFill>
              </a:rPr>
              <a:t>3</a:t>
            </a:r>
            <a:endParaRPr lang="fr-FR" sz="2800" dirty="0">
              <a:solidFill>
                <a:srgbClr val="00B05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029705" y="338257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4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04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 droite 4"/>
          <p:cNvSpPr/>
          <p:nvPr/>
        </p:nvSpPr>
        <p:spPr>
          <a:xfrm>
            <a:off x="2242140" y="4424563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</a:t>
            </a:r>
            <a:r>
              <a:rPr lang="fr-FR" sz="3600" dirty="0" smtClean="0">
                <a:solidFill>
                  <a:srgbClr val="00B050"/>
                </a:solidFill>
              </a:rPr>
              <a:t>3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22" name="Arc 21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rc 22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678990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5" name="ZoneTexte 24"/>
          <p:cNvSpPr txBox="1"/>
          <p:nvPr/>
        </p:nvSpPr>
        <p:spPr>
          <a:xfrm>
            <a:off x="3317160" y="31336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endParaRPr lang="fr-FR" sz="3600" dirty="0"/>
          </a:p>
        </p:txBody>
      </p:sp>
      <p:sp>
        <p:nvSpPr>
          <p:cNvPr id="26" name="ZoneTexte 25"/>
          <p:cNvSpPr txBox="1"/>
          <p:nvPr/>
        </p:nvSpPr>
        <p:spPr>
          <a:xfrm>
            <a:off x="3712092" y="31448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313693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</a:t>
            </a:r>
            <a:endParaRPr lang="fr-FR" sz="3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3682457" y="367938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18" name="ZoneTexte 17"/>
          <p:cNvSpPr txBox="1"/>
          <p:nvPr/>
        </p:nvSpPr>
        <p:spPr>
          <a:xfrm>
            <a:off x="3937000" y="367938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31" name="ZoneTexte 30"/>
          <p:cNvSpPr txBox="1"/>
          <p:nvPr/>
        </p:nvSpPr>
        <p:spPr>
          <a:xfrm>
            <a:off x="3937000" y="421455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</a:rPr>
              <a:t>2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813074" y="2490026"/>
            <a:ext cx="2521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Je descends le </a:t>
            </a:r>
            <a:r>
              <a:rPr lang="fr-FR" sz="2800" dirty="0" smtClean="0">
                <a:solidFill>
                  <a:srgbClr val="00B050"/>
                </a:solidFill>
              </a:rPr>
              <a:t>3</a:t>
            </a:r>
            <a:endParaRPr lang="fr-FR" sz="2800" dirty="0">
              <a:solidFill>
                <a:srgbClr val="00B05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029705" y="338257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4</a:t>
            </a:r>
            <a:endParaRPr lang="fr-FR" sz="3600" dirty="0"/>
          </a:p>
        </p:txBody>
      </p:sp>
      <p:sp>
        <p:nvSpPr>
          <p:cNvPr id="29" name="ZoneTexte 28"/>
          <p:cNvSpPr txBox="1"/>
          <p:nvPr/>
        </p:nvSpPr>
        <p:spPr>
          <a:xfrm>
            <a:off x="4180031" y="4213940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3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32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 droite 4"/>
          <p:cNvSpPr/>
          <p:nvPr/>
        </p:nvSpPr>
        <p:spPr>
          <a:xfrm>
            <a:off x="2401511" y="4424563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22" name="Arc 21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rc 22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678990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5" name="ZoneTexte 24"/>
          <p:cNvSpPr txBox="1"/>
          <p:nvPr/>
        </p:nvSpPr>
        <p:spPr>
          <a:xfrm>
            <a:off x="3317160" y="31336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endParaRPr lang="fr-FR" sz="3600" dirty="0"/>
          </a:p>
        </p:txBody>
      </p:sp>
      <p:sp>
        <p:nvSpPr>
          <p:cNvPr id="26" name="ZoneTexte 25"/>
          <p:cNvSpPr txBox="1"/>
          <p:nvPr/>
        </p:nvSpPr>
        <p:spPr>
          <a:xfrm>
            <a:off x="3712092" y="31448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313693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</a:t>
            </a:r>
            <a:endParaRPr lang="fr-FR" sz="3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3682457" y="367938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18" name="ZoneTexte 17"/>
          <p:cNvSpPr txBox="1"/>
          <p:nvPr/>
        </p:nvSpPr>
        <p:spPr>
          <a:xfrm>
            <a:off x="3937000" y="367938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31" name="ZoneTexte 30"/>
          <p:cNvSpPr txBox="1"/>
          <p:nvPr/>
        </p:nvSpPr>
        <p:spPr>
          <a:xfrm>
            <a:off x="3937000" y="421455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029705" y="338257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4</a:t>
            </a:r>
            <a:endParaRPr lang="fr-FR" sz="3600" dirty="0"/>
          </a:p>
        </p:txBody>
      </p:sp>
      <p:sp>
        <p:nvSpPr>
          <p:cNvPr id="28" name="ZoneTexte 27"/>
          <p:cNvSpPr txBox="1"/>
          <p:nvPr/>
        </p:nvSpPr>
        <p:spPr>
          <a:xfrm>
            <a:off x="6907953" y="2298446"/>
            <a:ext cx="4008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Dans </a:t>
            </a:r>
            <a:r>
              <a:rPr lang="fr-FR" sz="2800" dirty="0" smtClean="0">
                <a:solidFill>
                  <a:srgbClr val="00B050"/>
                </a:solidFill>
              </a:rPr>
              <a:t>23</a:t>
            </a:r>
            <a:r>
              <a:rPr lang="fr-FR" sz="2800" dirty="0" smtClean="0"/>
              <a:t> combien de fois 5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7202020" y="3387929"/>
            <a:ext cx="318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Qu’est-ce qui fait </a:t>
            </a:r>
            <a:r>
              <a:rPr lang="fr-FR" sz="2800" dirty="0" smtClean="0">
                <a:solidFill>
                  <a:srgbClr val="00B050"/>
                </a:solidFill>
              </a:rPr>
              <a:t>23</a:t>
            </a:r>
            <a:r>
              <a:rPr lang="fr-FR" sz="2800" dirty="0" smtClean="0"/>
              <a:t> </a:t>
            </a:r>
          </a:p>
          <a:p>
            <a:r>
              <a:rPr lang="fr-FR" sz="2800" dirty="0" smtClean="0"/>
              <a:t>dans la table de 5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4180031" y="4213940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3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33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 droite 4"/>
          <p:cNvSpPr/>
          <p:nvPr/>
        </p:nvSpPr>
        <p:spPr>
          <a:xfrm>
            <a:off x="2263641" y="4424563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22" name="Arc 21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rc 22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678990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5" name="ZoneTexte 24"/>
          <p:cNvSpPr txBox="1"/>
          <p:nvPr/>
        </p:nvSpPr>
        <p:spPr>
          <a:xfrm>
            <a:off x="3317160" y="31336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endParaRPr lang="fr-FR" sz="3600" dirty="0"/>
          </a:p>
        </p:txBody>
      </p:sp>
      <p:sp>
        <p:nvSpPr>
          <p:cNvPr id="26" name="ZoneTexte 25"/>
          <p:cNvSpPr txBox="1"/>
          <p:nvPr/>
        </p:nvSpPr>
        <p:spPr>
          <a:xfrm>
            <a:off x="3712092" y="31448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313693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</a:t>
            </a:r>
            <a:endParaRPr lang="fr-FR" sz="3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3682457" y="367938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18" name="ZoneTexte 17"/>
          <p:cNvSpPr txBox="1"/>
          <p:nvPr/>
        </p:nvSpPr>
        <p:spPr>
          <a:xfrm>
            <a:off x="3937000" y="367938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31" name="ZoneTexte 30"/>
          <p:cNvSpPr txBox="1"/>
          <p:nvPr/>
        </p:nvSpPr>
        <p:spPr>
          <a:xfrm>
            <a:off x="3937000" y="421455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029705" y="338257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4</a:t>
            </a:r>
            <a:endParaRPr lang="fr-FR" sz="3600" dirty="0"/>
          </a:p>
        </p:txBody>
      </p:sp>
      <p:sp>
        <p:nvSpPr>
          <p:cNvPr id="33" name="ZoneTexte 32"/>
          <p:cNvSpPr txBox="1"/>
          <p:nvPr/>
        </p:nvSpPr>
        <p:spPr>
          <a:xfrm>
            <a:off x="4180031" y="4213940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3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323678" y="3013246"/>
            <a:ext cx="5215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4</a:t>
            </a:r>
            <a:r>
              <a:rPr lang="fr-FR" sz="2800" dirty="0" smtClean="0"/>
              <a:t>…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4</a:t>
            </a:r>
            <a:r>
              <a:rPr lang="fr-FR" sz="2800" dirty="0" smtClean="0"/>
              <a:t> x</a:t>
            </a:r>
            <a:r>
              <a:rPr lang="fr-FR" sz="2800" dirty="0" smtClean="0">
                <a:solidFill>
                  <a:srgbClr val="7030A0"/>
                </a:solidFill>
              </a:rPr>
              <a:t> 5</a:t>
            </a:r>
            <a:r>
              <a:rPr lang="fr-FR" sz="2800" dirty="0" smtClean="0"/>
              <a:t> = 20        </a:t>
            </a:r>
          </a:p>
          <a:p>
            <a:r>
              <a:rPr lang="fr-FR" sz="2800" dirty="0" smtClean="0"/>
              <a:t>pour aller à </a:t>
            </a:r>
            <a:r>
              <a:rPr lang="fr-FR" sz="2800" dirty="0" smtClean="0">
                <a:solidFill>
                  <a:srgbClr val="00B050"/>
                </a:solidFill>
              </a:rPr>
              <a:t>23</a:t>
            </a:r>
            <a:r>
              <a:rPr lang="fr-FR" sz="2800" dirty="0" smtClean="0"/>
              <a:t> reste  </a:t>
            </a:r>
            <a:r>
              <a:rPr lang="fr-FR" sz="2800" dirty="0" smtClean="0">
                <a:solidFill>
                  <a:srgbClr val="0070C0"/>
                </a:solidFill>
              </a:rPr>
              <a:t>3</a:t>
            </a:r>
          </a:p>
          <a:p>
            <a:endParaRPr lang="fr-FR" sz="2800" dirty="0" smtClean="0"/>
          </a:p>
        </p:txBody>
      </p:sp>
      <p:sp>
        <p:nvSpPr>
          <p:cNvPr id="35" name="ZoneTexte 34"/>
          <p:cNvSpPr txBox="1"/>
          <p:nvPr/>
        </p:nvSpPr>
        <p:spPr>
          <a:xfrm>
            <a:off x="4175909" y="473823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</a:rPr>
              <a:t>3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380231" y="338257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4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29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 droite 4"/>
          <p:cNvSpPr/>
          <p:nvPr/>
        </p:nvSpPr>
        <p:spPr>
          <a:xfrm>
            <a:off x="2879329" y="4948854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22" name="Arc 21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rc 22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678990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5" name="ZoneTexte 24"/>
          <p:cNvSpPr txBox="1"/>
          <p:nvPr/>
        </p:nvSpPr>
        <p:spPr>
          <a:xfrm>
            <a:off x="3317160" y="31336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endParaRPr lang="fr-FR" sz="3600" dirty="0"/>
          </a:p>
        </p:txBody>
      </p:sp>
      <p:sp>
        <p:nvSpPr>
          <p:cNvPr id="26" name="ZoneTexte 25"/>
          <p:cNvSpPr txBox="1"/>
          <p:nvPr/>
        </p:nvSpPr>
        <p:spPr>
          <a:xfrm>
            <a:off x="3712092" y="31448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313693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</a:t>
            </a:r>
            <a:endParaRPr lang="fr-FR" sz="3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3682457" y="367938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18" name="ZoneTexte 17"/>
          <p:cNvSpPr txBox="1"/>
          <p:nvPr/>
        </p:nvSpPr>
        <p:spPr>
          <a:xfrm>
            <a:off x="3937000" y="367938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31" name="ZoneTexte 30"/>
          <p:cNvSpPr txBox="1"/>
          <p:nvPr/>
        </p:nvSpPr>
        <p:spPr>
          <a:xfrm>
            <a:off x="3937000" y="421455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6029705" y="338257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4</a:t>
            </a:r>
            <a:endParaRPr lang="fr-FR" sz="3600" dirty="0"/>
          </a:p>
        </p:txBody>
      </p:sp>
      <p:sp>
        <p:nvSpPr>
          <p:cNvPr id="33" name="ZoneTexte 32"/>
          <p:cNvSpPr txBox="1"/>
          <p:nvPr/>
        </p:nvSpPr>
        <p:spPr>
          <a:xfrm>
            <a:off x="4180031" y="4213940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endParaRPr lang="fr-FR" sz="3600" dirty="0"/>
          </a:p>
        </p:txBody>
      </p:sp>
      <p:sp>
        <p:nvSpPr>
          <p:cNvPr id="35" name="ZoneTexte 34"/>
          <p:cNvSpPr txBox="1"/>
          <p:nvPr/>
        </p:nvSpPr>
        <p:spPr>
          <a:xfrm>
            <a:off x="4175909" y="473823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endParaRPr lang="fr-FR" sz="3600" dirty="0"/>
          </a:p>
        </p:txBody>
      </p:sp>
      <p:sp>
        <p:nvSpPr>
          <p:cNvPr id="36" name="ZoneTexte 35"/>
          <p:cNvSpPr txBox="1"/>
          <p:nvPr/>
        </p:nvSpPr>
        <p:spPr>
          <a:xfrm>
            <a:off x="6380231" y="338257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4</a:t>
            </a:r>
            <a:endParaRPr lang="fr-FR" sz="36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63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7030A0"/>
                </a:solidFill>
              </a:rPr>
              <a:t>7</a:t>
            </a:r>
            <a:r>
              <a:rPr lang="fr-FR" sz="3600" dirty="0" smtClean="0"/>
              <a:t>23</a:t>
            </a:r>
            <a:endParaRPr lang="fr-FR" sz="3600" dirty="0"/>
          </a:p>
        </p:txBody>
      </p:sp>
      <p:sp>
        <p:nvSpPr>
          <p:cNvPr id="9" name="ZoneTexte 8"/>
          <p:cNvSpPr txBox="1"/>
          <p:nvPr/>
        </p:nvSpPr>
        <p:spPr>
          <a:xfrm>
            <a:off x="6072580" y="4671788"/>
            <a:ext cx="52082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Comme il y a un chiffre au diviseur</a:t>
            </a:r>
          </a:p>
          <a:p>
            <a:r>
              <a:rPr lang="fr-FR" sz="2800" dirty="0" smtClean="0"/>
              <a:t>Je prends un chiffre au dividende</a:t>
            </a:r>
            <a:endParaRPr lang="fr-FR" sz="2800" dirty="0"/>
          </a:p>
        </p:txBody>
      </p:sp>
      <p:sp>
        <p:nvSpPr>
          <p:cNvPr id="11" name="Arc 10"/>
          <p:cNvSpPr/>
          <p:nvPr/>
        </p:nvSpPr>
        <p:spPr>
          <a:xfrm rot="17362609">
            <a:off x="3407145" y="2473984"/>
            <a:ext cx="284603" cy="238416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15559"/>
            <a:ext cx="1428750" cy="142875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04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/>
              <a:t>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420055" y="2455759"/>
            <a:ext cx="297422" cy="27486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7109564" y="1997583"/>
            <a:ext cx="3825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Dans 8 combien de fois 5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1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09564" y="3074803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800" dirty="0"/>
              <a:t>Qu’est-ce qui </a:t>
            </a:r>
            <a:r>
              <a:rPr lang="fr-FR" sz="2800" dirty="0" smtClean="0"/>
              <a:t>fait 8</a:t>
            </a:r>
            <a:endParaRPr lang="fr-FR" sz="2800" dirty="0"/>
          </a:p>
          <a:p>
            <a:r>
              <a:rPr lang="fr-FR" sz="2800" dirty="0"/>
              <a:t>dans la table de 5</a:t>
            </a:r>
          </a:p>
        </p:txBody>
      </p:sp>
      <p:sp>
        <p:nvSpPr>
          <p:cNvPr id="5" name="Rectangle 4"/>
          <p:cNvSpPr/>
          <p:nvPr/>
        </p:nvSpPr>
        <p:spPr>
          <a:xfrm>
            <a:off x="7279079" y="4398244"/>
            <a:ext cx="1211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1</a:t>
            </a:r>
            <a:r>
              <a:rPr lang="fr-FR" sz="2800" dirty="0" smtClean="0"/>
              <a:t> </a:t>
            </a:r>
            <a:r>
              <a:rPr lang="fr-FR" sz="2800" dirty="0"/>
              <a:t>fois…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97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/>
              <a:t>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1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323678" y="3013246"/>
            <a:ext cx="5215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1</a:t>
            </a:r>
            <a:r>
              <a:rPr lang="fr-FR" sz="2800" dirty="0" smtClean="0"/>
              <a:t> x</a:t>
            </a:r>
            <a:r>
              <a:rPr lang="fr-FR" sz="2800" dirty="0" smtClean="0">
                <a:solidFill>
                  <a:srgbClr val="7030A0"/>
                </a:solidFill>
              </a:rPr>
              <a:t>5</a:t>
            </a:r>
            <a:r>
              <a:rPr lang="fr-FR" sz="2800" dirty="0" smtClean="0"/>
              <a:t> =5        </a:t>
            </a:r>
          </a:p>
          <a:p>
            <a:r>
              <a:rPr lang="fr-FR" sz="2800" dirty="0" smtClean="0"/>
              <a:t>pour aller à </a:t>
            </a:r>
            <a:r>
              <a:rPr lang="fr-FR" sz="2800" dirty="0" smtClean="0">
                <a:solidFill>
                  <a:srgbClr val="00B050"/>
                </a:solidFill>
              </a:rPr>
              <a:t>8</a:t>
            </a:r>
            <a:r>
              <a:rPr lang="fr-FR" sz="2800" dirty="0" smtClean="0"/>
              <a:t> reste  </a:t>
            </a:r>
            <a:r>
              <a:rPr lang="fr-FR" sz="2800" dirty="0" smtClean="0">
                <a:solidFill>
                  <a:srgbClr val="0070C0"/>
                </a:solidFill>
              </a:rPr>
              <a:t>3</a:t>
            </a:r>
          </a:p>
          <a:p>
            <a:endParaRPr lang="fr-FR" sz="280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3317160" y="31336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</a:rPr>
              <a:t>3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9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645649" y="1788928"/>
            <a:ext cx="2521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Je descends le 7</a:t>
            </a:r>
            <a:endParaRPr lang="fr-FR" sz="2800" dirty="0"/>
          </a:p>
        </p:txBody>
      </p:sp>
      <p:sp>
        <p:nvSpPr>
          <p:cNvPr id="20" name="Flèche droite 19"/>
          <p:cNvSpPr/>
          <p:nvPr/>
        </p:nvSpPr>
        <p:spPr>
          <a:xfrm>
            <a:off x="2312359" y="3422408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31" name="ZoneTexte 30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32" name="Arc 31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Arc 32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5392214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1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317160" y="31336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</a:rPr>
              <a:t>3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3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645649" y="1788928"/>
            <a:ext cx="2521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Je descends le 7</a:t>
            </a:r>
            <a:endParaRPr lang="fr-FR" sz="2800" dirty="0"/>
          </a:p>
        </p:txBody>
      </p:sp>
      <p:sp>
        <p:nvSpPr>
          <p:cNvPr id="20" name="Flèche droite 19"/>
          <p:cNvSpPr/>
          <p:nvPr/>
        </p:nvSpPr>
        <p:spPr>
          <a:xfrm>
            <a:off x="2312359" y="3422408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31" name="ZoneTexte 30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32" name="Arc 31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Arc 32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5392214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1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317160" y="31336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endParaRPr lang="fr-FR" sz="36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12092" y="31448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7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80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èche droite 19"/>
          <p:cNvSpPr/>
          <p:nvPr/>
        </p:nvSpPr>
        <p:spPr>
          <a:xfrm>
            <a:off x="2297549" y="3355455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17" name="ZoneTexte 16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21" name="Arc 2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Arc 2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5392214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1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317160" y="31336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3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712092" y="31448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7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907953" y="2298446"/>
            <a:ext cx="4008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Dans </a:t>
            </a:r>
            <a:r>
              <a:rPr lang="fr-FR" sz="2800" dirty="0" smtClean="0">
                <a:solidFill>
                  <a:srgbClr val="00B050"/>
                </a:solidFill>
              </a:rPr>
              <a:t>37</a:t>
            </a:r>
            <a:r>
              <a:rPr lang="fr-FR" sz="2800" dirty="0" smtClean="0"/>
              <a:t> combien de fois 5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202020" y="3387929"/>
            <a:ext cx="318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Qu’est-ce qui fait </a:t>
            </a:r>
            <a:r>
              <a:rPr lang="fr-FR" sz="2800" dirty="0" smtClean="0">
                <a:solidFill>
                  <a:srgbClr val="00B050"/>
                </a:solidFill>
              </a:rPr>
              <a:t>37</a:t>
            </a:r>
            <a:r>
              <a:rPr lang="fr-FR" sz="2800" dirty="0" smtClean="0"/>
              <a:t> </a:t>
            </a:r>
          </a:p>
          <a:p>
            <a:r>
              <a:rPr lang="fr-FR" sz="2800" dirty="0" smtClean="0"/>
              <a:t>dans la table de 5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 droite 4"/>
          <p:cNvSpPr/>
          <p:nvPr/>
        </p:nvSpPr>
        <p:spPr>
          <a:xfrm>
            <a:off x="2394216" y="3890010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22" name="Arc 21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rc 22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678990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7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317160" y="31336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3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712092" y="31448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7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313693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</a:t>
            </a:r>
            <a:endParaRPr lang="fr-FR" sz="3600" dirty="0"/>
          </a:p>
        </p:txBody>
      </p:sp>
      <p:sp>
        <p:nvSpPr>
          <p:cNvPr id="28" name="ZoneTexte 27"/>
          <p:cNvSpPr txBox="1"/>
          <p:nvPr/>
        </p:nvSpPr>
        <p:spPr>
          <a:xfrm>
            <a:off x="7323678" y="3013246"/>
            <a:ext cx="5215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7</a:t>
            </a:r>
            <a:r>
              <a:rPr lang="fr-FR" sz="2800" dirty="0" smtClean="0"/>
              <a:t> fois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7</a:t>
            </a:r>
            <a:r>
              <a:rPr lang="fr-FR" sz="2800" dirty="0" smtClean="0"/>
              <a:t> x</a:t>
            </a:r>
            <a:r>
              <a:rPr lang="fr-FR" sz="2800" dirty="0" smtClean="0">
                <a:solidFill>
                  <a:srgbClr val="7030A0"/>
                </a:solidFill>
              </a:rPr>
              <a:t> 5</a:t>
            </a:r>
            <a:r>
              <a:rPr lang="fr-FR" sz="2800" dirty="0" smtClean="0"/>
              <a:t> = 35        </a:t>
            </a:r>
          </a:p>
          <a:p>
            <a:r>
              <a:rPr lang="fr-FR" sz="2800" dirty="0" smtClean="0"/>
              <a:t>pour aller à </a:t>
            </a:r>
            <a:r>
              <a:rPr lang="fr-FR" sz="2800" dirty="0" smtClean="0">
                <a:solidFill>
                  <a:srgbClr val="00B050"/>
                </a:solidFill>
              </a:rPr>
              <a:t>37</a:t>
            </a:r>
            <a:r>
              <a:rPr lang="fr-FR" sz="2800" dirty="0" smtClean="0"/>
              <a:t> reste  </a:t>
            </a:r>
            <a:r>
              <a:rPr lang="fr-FR" sz="2800" dirty="0" smtClean="0">
                <a:solidFill>
                  <a:srgbClr val="0070C0"/>
                </a:solidFill>
              </a:rPr>
              <a:t>2</a:t>
            </a:r>
          </a:p>
          <a:p>
            <a:endParaRPr lang="fr-FR" sz="2800" dirty="0" smtClean="0"/>
          </a:p>
        </p:txBody>
      </p:sp>
      <p:sp>
        <p:nvSpPr>
          <p:cNvPr id="30" name="ZoneTexte 29"/>
          <p:cNvSpPr txBox="1"/>
          <p:nvPr/>
        </p:nvSpPr>
        <p:spPr>
          <a:xfrm>
            <a:off x="3682457" y="367938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</a:rPr>
              <a:t>2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53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 droite 4"/>
          <p:cNvSpPr/>
          <p:nvPr/>
        </p:nvSpPr>
        <p:spPr>
          <a:xfrm>
            <a:off x="2325221" y="3890009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440160" y="249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</a:t>
            </a:r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/>
              <a:t>3</a:t>
            </a:r>
            <a:endParaRPr lang="fr-FR" sz="3600" dirty="0"/>
          </a:p>
        </p:txBody>
      </p:sp>
      <p:sp>
        <p:nvSpPr>
          <p:cNvPr id="22" name="Arc 21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rc 22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678990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7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317160" y="31336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endParaRPr lang="fr-FR" sz="3600" dirty="0"/>
          </a:p>
        </p:txBody>
      </p:sp>
      <p:sp>
        <p:nvSpPr>
          <p:cNvPr id="26" name="ZoneTexte 25"/>
          <p:cNvSpPr txBox="1"/>
          <p:nvPr/>
        </p:nvSpPr>
        <p:spPr>
          <a:xfrm>
            <a:off x="3712092" y="31448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7</a:t>
            </a:r>
            <a:endParaRPr lang="fr-FR" sz="36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313693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</a:t>
            </a:r>
            <a:endParaRPr lang="fr-FR" sz="3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3682457" y="367938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813074" y="2490026"/>
            <a:ext cx="2521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Je descends le </a:t>
            </a:r>
            <a:r>
              <a:rPr lang="fr-FR" sz="2800" dirty="0" smtClean="0">
                <a:solidFill>
                  <a:srgbClr val="00B050"/>
                </a:solidFill>
              </a:rPr>
              <a:t>2</a:t>
            </a:r>
            <a:endParaRPr lang="fr-FR" sz="2800" dirty="0">
              <a:solidFill>
                <a:srgbClr val="00B05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937000" y="367938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7087" y="320977"/>
            <a:ext cx="430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un chiffre au diviseur</a:t>
            </a:r>
            <a:endParaRPr lang="fr-FR" sz="2400" b="1" dirty="0"/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476" y="502680"/>
            <a:ext cx="1428750" cy="142875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87" y="5235328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17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374</Words>
  <Application>Microsoft Office PowerPoint</Application>
  <PresentationFormat>Grand écran</PresentationFormat>
  <Paragraphs>163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Direction PRIMAIRE</dc:creator>
  <cp:lastModifiedBy>Direction PRIMAIRE</cp:lastModifiedBy>
  <cp:revision>27</cp:revision>
  <dcterms:created xsi:type="dcterms:W3CDTF">2020-04-04T15:21:08Z</dcterms:created>
  <dcterms:modified xsi:type="dcterms:W3CDTF">2022-02-04T06:00:37Z</dcterms:modified>
</cp:coreProperties>
</file>